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1" r:id="rId5"/>
    <p:sldId id="274" r:id="rId6"/>
    <p:sldId id="282" r:id="rId7"/>
    <p:sldId id="259" r:id="rId8"/>
    <p:sldId id="263" r:id="rId9"/>
    <p:sldId id="261" r:id="rId10"/>
    <p:sldId id="262" r:id="rId11"/>
    <p:sldId id="258" r:id="rId12"/>
    <p:sldId id="27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9"/>
    <p:restoredTop sz="94783"/>
  </p:normalViewPr>
  <p:slideViewPr>
    <p:cSldViewPr snapToGrid="0" snapToObjects="1">
      <p:cViewPr varScale="1">
        <p:scale>
          <a:sx n="132" d="100"/>
          <a:sy n="132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9F8F6-16F9-A749-BDF8-E1342E305B28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9D55E-539C-0D4E-B6D4-50FE10CC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6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5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are we building?”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the headings, “we thought about people’s…”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4 user personas.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basically user needs to be logged in, user info and ingredients/preferences saved in DB, recipes come from API searching with DB info. They can click on the link if they want to see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3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trello</a:t>
            </a:r>
            <a:r>
              <a:rPr lang="en-US" dirty="0"/>
              <a:t>, doing sprints kind 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DA18-E42B-0641-B2B7-FE301638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1076-0C74-5D44-93EF-74405BBB5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AFC00-C4B0-9F40-951C-873A677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4F20-EA09-EF42-9C7C-0BB6DBA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D28B8-7EBB-7648-B46C-2BCEB3AC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6C70-5858-0249-8C22-948A877E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56526-301B-AD41-8107-90F1AA60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D601-1C13-0E4B-B55D-D14919ED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BEDD-565F-234C-A56C-E4FD3CDB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3539-74A7-A14B-93B1-E8B6AFB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5BE79-CE87-6D4B-8C38-00068DBA6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D7091-06BC-9641-AC78-373F9678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E517-520D-494E-B469-D0CCDE1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CDDE-3AFD-4342-81B6-389C2D19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5C6A2-2EE1-BA49-B482-B37159AE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D536-90C4-D74C-AD5B-3283A726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2BE6-C772-754A-91CB-920CB62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95F0-8CE2-CD4A-A73A-134382D6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9252-BEA4-0C47-8CBF-F4660397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0282-B1FD-504B-A648-DE8D62A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5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DA6C-E703-9947-8FEE-165475DF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05EAE-D85E-CA4A-B48D-9586FF31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1D527-97B2-CF45-934F-70835E57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B07C9-D51E-034F-AFCD-CAE61D53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D438-4193-374A-960F-2B403C2F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0AB3-6814-E54D-89D9-909AB02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8DD4-F53B-BA4D-8C1F-D54FBF7F2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8666F-EE02-2D41-A934-7B66BBC8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4B30B-0862-1140-80DC-D0A9807E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B143-6FA7-FC42-8B83-5B3B12BF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82721-27E3-3947-8E6B-FE09B36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0EDA-6112-5C43-883D-EA7E14EA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48284-6AC1-4E45-8864-F10AB3980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B9532-E6ED-C844-BC82-3ADFC715A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8976B-2683-9149-B076-F1CB5E9A0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24600-2CC4-7E42-BA25-94EAD5372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66F97-47A1-6442-8392-D10BF962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EA148-778A-864A-A6C8-D047CDAB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CF155-66EB-1F4D-917E-A0A344C0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7E05-CDDE-974A-B7C6-E59C0870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E3129-EA36-EB44-82D1-75ACAB9A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2265A-B39A-8C40-AD9D-9FCE9D6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F8D59-9DDC-B74F-9121-7A4A52F3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6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7A39-AA4B-E14A-AC4F-74A890B7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54D0F-987F-8849-A89F-639F7E5D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D5F4-4000-2341-A5C3-3D022096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D28C-6598-194A-8BE9-5C11F4C1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F459-AFC7-7449-B060-57B6B748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D2690-D364-9344-9BA5-FC9DF751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D15B-E4E5-4A40-928F-5E4E4FCC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5744A-78BE-354A-93F6-718E5722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8811D-7ABC-0944-BE0D-B3B1D133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843-2CB3-AF46-A2C9-17DE915E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6E1DE-651B-4242-9FC5-F9072D9AB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6C26E-E0AC-AE41-AAC2-762D44B7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47B5-5140-EA44-B293-67F00987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91A8A-4DA5-ED49-972F-F30097C7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7DF-8522-B24A-966D-E343A9BA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1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3BA3C-A13F-8B4A-9AC7-7FF29B93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7E1-4571-3544-B458-5C6013A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AA891-F4C1-7245-8A60-5D66104EE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2D95-FB50-FB40-B466-97B532538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E2F0-46E0-ED41-8ADB-35BA16D6D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921" y="3002286"/>
            <a:ext cx="7703969" cy="147239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sz="96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</a:t>
            </a:r>
            <a:r>
              <a:rPr lang="en-US" sz="9600" b="1" dirty="0" err="1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FridgeMate</a:t>
            </a:r>
            <a:r>
              <a:rPr lang="en-US" sz="96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C4C0-59E6-EE4A-8688-CFCC1EEF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25" y="3142613"/>
            <a:ext cx="884954" cy="119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6C448-3D1F-A342-B417-3E8D3E76CF9C}"/>
              </a:ext>
            </a:extLst>
          </p:cNvPr>
          <p:cNvSpPr txBox="1"/>
          <p:nvPr/>
        </p:nvSpPr>
        <p:spPr>
          <a:xfrm>
            <a:off x="3609881" y="5786564"/>
            <a:ext cx="781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Lato Black" panose="020F0A02020204030203" pitchFamily="34" charset="77"/>
              </a:rPr>
              <a:t>By Adrienne Smith &amp; Shelby El-rassi </a:t>
            </a:r>
          </a:p>
        </p:txBody>
      </p:sp>
    </p:spTree>
    <p:extLst>
      <p:ext uri="{BB962C8B-B14F-4D97-AF65-F5344CB8AC3E}">
        <p14:creationId xmlns:p14="http://schemas.microsoft.com/office/powerpoint/2010/main" val="33382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" y="411825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C40D3-9E68-464C-8085-9FEE4242073B}"/>
              </a:ext>
            </a:extLst>
          </p:cNvPr>
          <p:cNvSpPr/>
          <p:nvPr/>
        </p:nvSpPr>
        <p:spPr>
          <a:xfrm>
            <a:off x="0" y="6481285"/>
            <a:ext cx="875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DFD.jpeg</a:t>
            </a:r>
            <a:endParaRPr lang="en-US" dirty="0">
              <a:latin typeface="Lato Black" panose="020F0A02020204030203" pitchFamily="34" charset="77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71FBA1-0FA6-4648-8468-240F6847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90063"/>
            <a:ext cx="5025929" cy="327346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53F07B2-E55E-2548-96E0-EDD90228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20" y="2459939"/>
            <a:ext cx="5728471" cy="376442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B6266C2-C748-9E4C-90FC-5C40D60D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149" y="39557"/>
            <a:ext cx="7604647" cy="31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9831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pic>
        <p:nvPicPr>
          <p:cNvPr id="7170" name="Picture 2" descr="Application-Architecture-Diagram">
            <a:extLst>
              <a:ext uri="{FF2B5EF4-FFF2-40B4-BE49-F238E27FC236}">
                <a16:creationId xmlns:a16="http://schemas.microsoft.com/office/drawing/2014/main" id="{DBD82BC3-2C01-2145-9A46-EA2DEF50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0"/>
            <a:ext cx="81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1753AA-B843-8042-AF1F-31CCC30F8ADA}"/>
              </a:ext>
            </a:extLst>
          </p:cNvPr>
          <p:cNvSpPr/>
          <p:nvPr/>
        </p:nvSpPr>
        <p:spPr>
          <a:xfrm>
            <a:off x="0" y="0"/>
            <a:ext cx="9416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aad.png</a:t>
            </a: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997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2" y="25900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When: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63BFE-C206-424E-83F5-587C2A7A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6" y="1339646"/>
            <a:ext cx="4481388" cy="2974265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F41B481-7BEA-664F-9096-B39BA8A9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36" y="259004"/>
            <a:ext cx="4433858" cy="2974265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510243D-900F-FE42-ACD2-705C0BD7A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649" y="2371445"/>
            <a:ext cx="4071232" cy="3057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833F9F-E1BF-644B-A232-200EF136116B}"/>
              </a:ext>
            </a:extLst>
          </p:cNvPr>
          <p:cNvSpPr/>
          <p:nvPr/>
        </p:nvSpPr>
        <p:spPr>
          <a:xfrm>
            <a:off x="194675" y="4486554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Docs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Original Card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Completed Card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Revision Card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58E063-0B33-0946-8017-663FB6881FB7}"/>
              </a:ext>
            </a:extLst>
          </p:cNvPr>
          <p:cNvSpPr/>
          <p:nvPr/>
        </p:nvSpPr>
        <p:spPr>
          <a:xfrm>
            <a:off x="7868280" y="3233269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Application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Rubric Card for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Testing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Server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Client Implementation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FF43D-1336-224B-8DE8-CE7238E035DD}"/>
              </a:ext>
            </a:extLst>
          </p:cNvPr>
          <p:cNvSpPr/>
          <p:nvPr/>
        </p:nvSpPr>
        <p:spPr>
          <a:xfrm>
            <a:off x="3660918" y="5428526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Sprint Management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Sprint Planning Card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Currently Doing for that Sprint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Completed Card for that Sprint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084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1DD66-4265-C64B-A288-282A3FD224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259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7" y="1370171"/>
            <a:ext cx="442555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8EC4-3002-FD45-90A3-D70BC7856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64" y="1199034"/>
            <a:ext cx="1504802" cy="146342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6415168" y="242291"/>
            <a:ext cx="279740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An app to match your kitchen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ingredients to recipes!</a:t>
            </a:r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BC926-F0EF-C040-9D0A-D6A2783E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728" y="3664734"/>
            <a:ext cx="2211772" cy="3129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23657D-7A30-7340-AB45-D3283C670809}"/>
              </a:ext>
            </a:extLst>
          </p:cNvPr>
          <p:cNvSpPr txBox="1"/>
          <p:nvPr/>
        </p:nvSpPr>
        <p:spPr>
          <a:xfrm>
            <a:off x="892817" y="3767453"/>
            <a:ext cx="55223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latin typeface="Lato" panose="020F0502020204030203" pitchFamily="34" charset="77"/>
              </a:rPr>
              <a:t>Origins: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The idea for this web application stemmed from the situation of the first Australian lockdown of Covid19, in which stores sold out of a lot of popular and favourite grocery items of customers.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wanting to stick to a grocery budget, so they do not want to be constantly going to the store to get expensive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needing recipe inspiration for their weekly meals, and to search recipes based on dietary requirements and excluded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that are new to the cooking scene and want to start with cooking by just utilising ingredients already at home.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This app can help to minimise food waste by helping users to combine items they may not have made a meal with otherwise.</a:t>
            </a:r>
          </a:p>
          <a:p>
            <a:br>
              <a:rPr lang="en-AU" sz="1200" dirty="0">
                <a:latin typeface="Lato" panose="020F0502020204030203" pitchFamily="34" charset="77"/>
              </a:rPr>
            </a:b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684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02305" y="463715"/>
            <a:ext cx="939486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u="sng" dirty="0"/>
              <a:t>Key Demographics</a:t>
            </a:r>
          </a:p>
          <a:p>
            <a:r>
              <a:rPr lang="en-AU" sz="1600" b="1" dirty="0"/>
              <a:t>Gender: Anyone, predominantly women.</a:t>
            </a:r>
          </a:p>
          <a:p>
            <a:r>
              <a:rPr lang="en-AU" sz="1600" b="1" dirty="0"/>
              <a:t>Age: 18-55.</a:t>
            </a:r>
          </a:p>
          <a:p>
            <a:r>
              <a:rPr lang="en-AU" sz="1600" b="1" dirty="0"/>
              <a:t>Family status: Cooking for self, partner or dependents.</a:t>
            </a:r>
          </a:p>
          <a:p>
            <a:r>
              <a:rPr lang="en-AU" sz="1600" b="1" dirty="0"/>
              <a:t>Profession: Students, professionals and homemakers.</a:t>
            </a:r>
          </a:p>
          <a:p>
            <a:r>
              <a:rPr lang="en-AU" sz="1600" b="1" dirty="0"/>
              <a:t>Language: English.</a:t>
            </a:r>
          </a:p>
          <a:p>
            <a:r>
              <a:rPr lang="en-AU" sz="1600" b="1" dirty="0"/>
              <a:t>Main interests: cooking, health, diet, low waste, saving money, trying new things.</a:t>
            </a:r>
          </a:p>
          <a:p>
            <a:endParaRPr lang="en-AU" sz="1600" b="1" dirty="0"/>
          </a:p>
          <a:p>
            <a:r>
              <a:rPr lang="en-AU" sz="1600" b="1" u="sng" dirty="0"/>
              <a:t>Key Psychographics</a:t>
            </a:r>
          </a:p>
          <a:p>
            <a:r>
              <a:rPr lang="en-AU" sz="1600" b="1" dirty="0"/>
              <a:t>Dislikes repetitive meals, like variety and new options.</a:t>
            </a:r>
          </a:p>
          <a:p>
            <a:r>
              <a:rPr lang="en-AU" sz="1600" b="1" dirty="0"/>
              <a:t>Dislikes spending lots of money on lots of ingredients and food waste.</a:t>
            </a:r>
          </a:p>
          <a:p>
            <a:r>
              <a:rPr lang="en-AU" sz="1600" b="1" dirty="0"/>
              <a:t>Enjoys sharing and preparing meals.</a:t>
            </a:r>
          </a:p>
          <a:p>
            <a:endParaRPr lang="en-AU" sz="1600" b="1" dirty="0"/>
          </a:p>
          <a:p>
            <a:r>
              <a:rPr lang="en-AU" sz="1600" b="1" u="sng" dirty="0"/>
              <a:t>Challenges</a:t>
            </a:r>
          </a:p>
          <a:p>
            <a:r>
              <a:rPr lang="en-AU" sz="1600" b="1" dirty="0"/>
              <a:t>Finds it difficult to create recipes.</a:t>
            </a:r>
          </a:p>
          <a:p>
            <a:r>
              <a:rPr lang="en-AU" sz="1600" b="1" dirty="0"/>
              <a:t>Has a limited food budget or limited access to ingredients.</a:t>
            </a:r>
          </a:p>
          <a:p>
            <a:r>
              <a:rPr lang="en-AU" sz="1600" b="1" dirty="0"/>
              <a:t>Has an interest in cooking but limitations (e.g. budget, dietary restrictions, skill).</a:t>
            </a:r>
          </a:p>
          <a:p>
            <a:endParaRPr lang="en-AU" sz="1600" b="1" dirty="0"/>
          </a:p>
          <a:p>
            <a:r>
              <a:rPr lang="en-AU" sz="1600" b="1" u="sng" dirty="0"/>
              <a:t>Preferred Channels</a:t>
            </a:r>
          </a:p>
          <a:p>
            <a:r>
              <a:rPr lang="en-AU" sz="1600" b="1" dirty="0"/>
              <a:t>Follows celebrity chefs and food themed accounts on social media.</a:t>
            </a:r>
          </a:p>
          <a:p>
            <a:r>
              <a:rPr lang="en-AU" sz="1600" b="1" dirty="0"/>
              <a:t>Searches for recipes/blogs on Google.</a:t>
            </a:r>
          </a:p>
          <a:p>
            <a:endParaRPr lang="en-AU" sz="1600" b="1" dirty="0"/>
          </a:p>
          <a:p>
            <a:r>
              <a:rPr lang="en-AU" sz="1600" b="1" u="sng" dirty="0"/>
              <a:t>Preferred Content Types</a:t>
            </a:r>
          </a:p>
          <a:p>
            <a:r>
              <a:rPr lang="en-AU" sz="1600" b="1" dirty="0"/>
              <a:t>Articles.  Blog posts.  Social media posts.</a:t>
            </a:r>
          </a:p>
          <a:p>
            <a:endParaRPr lang="en-AU" b="1" dirty="0">
              <a:latin typeface="Lato Black" panose="020F0A02020204030203" pitchFamily="34" charset="77"/>
            </a:endParaRPr>
          </a:p>
          <a:p>
            <a:endParaRPr lang="en-AU" b="1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595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3" y="31597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pic>
        <p:nvPicPr>
          <p:cNvPr id="8194" name="Picture 2" descr="Sarah Persona">
            <a:extLst>
              <a:ext uri="{FF2B5EF4-FFF2-40B4-BE49-F238E27FC236}">
                <a16:creationId xmlns:a16="http://schemas.microsoft.com/office/drawing/2014/main" id="{07B082E3-A90E-A048-8730-A31616DB3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t="1524" r="4676" b="10318"/>
          <a:stretch/>
        </p:blipFill>
        <p:spPr bwMode="auto">
          <a:xfrm>
            <a:off x="523473" y="1394320"/>
            <a:ext cx="2323393" cy="192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5505DF-879A-2C4E-9D99-BD91CCD1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84" y="1394320"/>
            <a:ext cx="2480905" cy="1925234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30E45B-E503-DB44-BF9C-9CB7DD7B6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13" y="1364761"/>
            <a:ext cx="2225041" cy="1925234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AC60299-3771-FA4B-871D-E47686C4E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688" y="1394320"/>
            <a:ext cx="2536897" cy="1925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EFF260-E295-E54C-A203-30051A627FD6}"/>
              </a:ext>
            </a:extLst>
          </p:cNvPr>
          <p:cNvSpPr txBox="1"/>
          <p:nvPr/>
        </p:nvSpPr>
        <p:spPr>
          <a:xfrm>
            <a:off x="516476" y="3538447"/>
            <a:ext cx="248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lack" panose="020F0A02020204030203" pitchFamily="34" charset="77"/>
              </a:rPr>
              <a:t>Sarah: Busy Employed Mother of 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3F24-A059-6748-BB03-E2A17D77FE26}"/>
              </a:ext>
            </a:extLst>
          </p:cNvPr>
          <p:cNvSpPr txBox="1"/>
          <p:nvPr/>
        </p:nvSpPr>
        <p:spPr>
          <a:xfrm>
            <a:off x="3406674" y="3538447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Wayne: Full time worker, new to cooking hobby.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341A2-1CEF-384A-BA9D-A1461C09A2CD}"/>
              </a:ext>
            </a:extLst>
          </p:cNvPr>
          <p:cNvSpPr txBox="1"/>
          <p:nvPr/>
        </p:nvSpPr>
        <p:spPr>
          <a:xfrm>
            <a:off x="6299490" y="3442138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Eliza: University student and vegetarian.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21E73-50E4-414B-9796-6877F2288BEE}"/>
              </a:ext>
            </a:extLst>
          </p:cNvPr>
          <p:cNvSpPr txBox="1"/>
          <p:nvPr/>
        </p:nvSpPr>
        <p:spPr>
          <a:xfrm>
            <a:off x="9189688" y="3417578"/>
            <a:ext cx="2480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Bez: Tech worker </a:t>
            </a:r>
            <a:r>
              <a:rPr lang="en-AU" b="1" dirty="0">
                <a:latin typeface="Lato" panose="020F0502020204030203" pitchFamily="34" charset="77"/>
              </a:rPr>
              <a:t>with an egg surplus, an interest in learning different ways to cook them and some extra time for cooking</a:t>
            </a:r>
            <a:r>
              <a:rPr lang="en-US" b="1" dirty="0"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3AE34-3A1A-DE4E-8514-884065D9131B}"/>
              </a:ext>
            </a:extLst>
          </p:cNvPr>
          <p:cNvSpPr txBox="1"/>
          <p:nvPr/>
        </p:nvSpPr>
        <p:spPr>
          <a:xfrm>
            <a:off x="523473" y="5619373"/>
            <a:ext cx="7187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Overall user stories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user profiles.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beyond MVP.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C5F865-627D-7E47-9BEC-15DC60C6BD88}"/>
              </a:ext>
            </a:extLst>
          </p:cNvPr>
          <p:cNvSpPr txBox="1">
            <a:spLocks/>
          </p:cNvSpPr>
          <p:nvPr/>
        </p:nvSpPr>
        <p:spPr>
          <a:xfrm>
            <a:off x="-197910" y="4568485"/>
            <a:ext cx="4845036" cy="1128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User Stories:</a:t>
            </a:r>
          </a:p>
        </p:txBody>
      </p:sp>
    </p:spTree>
    <p:extLst>
      <p:ext uri="{BB962C8B-B14F-4D97-AF65-F5344CB8AC3E}">
        <p14:creationId xmlns:p14="http://schemas.microsoft.com/office/powerpoint/2010/main" val="115793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14" y="519556"/>
            <a:ext cx="2690191" cy="923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D38C295-AFDB-0A4B-8A4D-452861E0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2" y="1430368"/>
            <a:ext cx="1320800" cy="26035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2DEDBD-9287-6742-ADFB-3858E325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501" y="1430368"/>
            <a:ext cx="1308100" cy="26035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6DA20-1C2A-2241-9203-36E729E3A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437" y="1415716"/>
            <a:ext cx="1308100" cy="25908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B8A323-66B5-A044-A7F2-35E71518C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030" y="1430368"/>
            <a:ext cx="1346200" cy="2616200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776170-2178-D04C-99AD-BDEC1C642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979" y="1415716"/>
            <a:ext cx="1308100" cy="2628900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4F68E0-B088-D845-A73F-9D8FA6C45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915" y="1415716"/>
            <a:ext cx="1346200" cy="2616200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2DE244-8BBB-4844-946D-535F3420A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8680" y="1415716"/>
            <a:ext cx="1295400" cy="2616200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E3C011-2CDC-5E4B-B5A9-1198EF540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9892" y="1415716"/>
            <a:ext cx="1346200" cy="2641600"/>
          </a:xfrm>
          <a:prstGeom prst="rect">
            <a:avLst/>
          </a:prstGeom>
        </p:spPr>
      </p:pic>
      <p:pic>
        <p:nvPicPr>
          <p:cNvPr id="31" name="Picture 30" descr="A picture containing indoor, food, sitting, computer&#10;&#10;Description automatically generated">
            <a:extLst>
              <a:ext uri="{FF2B5EF4-FFF2-40B4-BE49-F238E27FC236}">
                <a16:creationId xmlns:a16="http://schemas.microsoft.com/office/drawing/2014/main" id="{25282F7A-298E-AE4A-AA21-95A0F6BE5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763" y="3595553"/>
            <a:ext cx="1247610" cy="2616200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11D91-014A-9D42-B93F-67802567B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0783" y="3620953"/>
            <a:ext cx="1256847" cy="2590800"/>
          </a:xfrm>
          <a:prstGeom prst="rect">
            <a:avLst/>
          </a:prstGeom>
        </p:spPr>
      </p:pic>
      <p:pic>
        <p:nvPicPr>
          <p:cNvPr id="35" name="Picture 3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39251F-ADB3-AA46-A6EC-C50951ED93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5431" y="3618310"/>
            <a:ext cx="1256847" cy="2636314"/>
          </a:xfrm>
          <a:prstGeom prst="rect">
            <a:avLst/>
          </a:prstGeom>
        </p:spPr>
      </p:pic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AC7EAB-1170-5E41-B688-3D44F7BE4F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0334" y="3618310"/>
            <a:ext cx="1308100" cy="2616200"/>
          </a:xfrm>
          <a:prstGeom prst="rect">
            <a:avLst/>
          </a:prstGeom>
        </p:spPr>
      </p:pic>
      <p:pic>
        <p:nvPicPr>
          <p:cNvPr id="39" name="Picture 3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DFE8BB-6E4E-E340-B08D-8EEA5075E7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82830" y="3608253"/>
            <a:ext cx="1259963" cy="2590800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9559EA-BF3D-FB46-A8EE-E4F8FA3BC9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6425" y="3620953"/>
            <a:ext cx="1267670" cy="2590800"/>
          </a:xfrm>
          <a:prstGeom prst="rect">
            <a:avLst/>
          </a:prstGeom>
        </p:spPr>
      </p:pic>
      <p:pic>
        <p:nvPicPr>
          <p:cNvPr id="43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0848F-9C8D-D046-8BA4-2CA8081406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2010" y="3595553"/>
            <a:ext cx="1259964" cy="2590800"/>
          </a:xfrm>
          <a:prstGeom prst="rect">
            <a:avLst/>
          </a:pr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DFFFCB-04CC-F94E-9A85-9216E8BD4D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52715" y="3595553"/>
            <a:ext cx="1312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4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Food on a table&#10;&#10;Description automatically generated">
            <a:extLst>
              <a:ext uri="{FF2B5EF4-FFF2-40B4-BE49-F238E27FC236}">
                <a16:creationId xmlns:a16="http://schemas.microsoft.com/office/drawing/2014/main" id="{B045F9AC-E7CD-0F4F-BAC8-1FBF08BB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82" y="2391507"/>
            <a:ext cx="1913004" cy="2723103"/>
          </a:xfrm>
          <a:prstGeom prst="rect">
            <a:avLst/>
          </a:prstGeom>
        </p:spPr>
      </p:pic>
      <p:pic>
        <p:nvPicPr>
          <p:cNvPr id="29" name="Picture 2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392003D-16E1-5F4A-BED7-C8176645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43" y="121480"/>
            <a:ext cx="1350608" cy="1918556"/>
          </a:xfrm>
          <a:prstGeom prst="rect">
            <a:avLst/>
          </a:prstGeom>
        </p:spPr>
      </p:pic>
      <p:pic>
        <p:nvPicPr>
          <p:cNvPr id="31" name="Picture 30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81D22CFA-E2FE-B140-B77E-3E13F4B42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474" y="121480"/>
            <a:ext cx="1354071" cy="1918556"/>
          </a:xfrm>
          <a:prstGeom prst="rect">
            <a:avLst/>
          </a:prstGeom>
        </p:spPr>
      </p:pic>
      <p:pic>
        <p:nvPicPr>
          <p:cNvPr id="35" name="Picture 3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A823B9-36C0-EC43-80E0-E20D8C9F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452" y="121480"/>
            <a:ext cx="2301290" cy="3278307"/>
          </a:xfrm>
          <a:prstGeom prst="rect">
            <a:avLst/>
          </a:prstGeom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9E972B-6771-C648-A949-08F594B8A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46" y="2462716"/>
            <a:ext cx="1617648" cy="2306185"/>
          </a:xfrm>
          <a:prstGeom prst="rect">
            <a:avLst/>
          </a:prstGeom>
        </p:spPr>
      </p:pic>
      <p:pic>
        <p:nvPicPr>
          <p:cNvPr id="39" name="Picture 38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62E3C600-5FA2-A84E-8B2B-F35285CEB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9126" y="1188151"/>
            <a:ext cx="1685566" cy="2406711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DA13C2-B742-BD40-8B0E-2690C021F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9126" y="3753058"/>
            <a:ext cx="1685566" cy="2392555"/>
          </a:xfrm>
          <a:prstGeom prst="rect">
            <a:avLst/>
          </a:prstGeom>
        </p:spPr>
      </p:pic>
      <p:pic>
        <p:nvPicPr>
          <p:cNvPr id="47" name="Picture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7F085B-5376-FA40-8671-1A470EE2E0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3101" y="5549691"/>
            <a:ext cx="1913004" cy="1319139"/>
          </a:xfrm>
          <a:prstGeom prst="rect">
            <a:avLst/>
          </a:prstGeom>
        </p:spPr>
      </p:pic>
      <p:pic>
        <p:nvPicPr>
          <p:cNvPr id="49" name="Picture 4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47AB97-D821-F847-8B4C-BE28DBAE78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2276" y="973368"/>
            <a:ext cx="1422264" cy="828082"/>
          </a:xfrm>
          <a:prstGeom prst="rect">
            <a:avLst/>
          </a:prstGeom>
        </p:spPr>
      </p:pic>
      <p:pic>
        <p:nvPicPr>
          <p:cNvPr id="51" name="Picture 50" descr="Graphical user interface&#10;&#10;Description automatically generated">
            <a:extLst>
              <a:ext uri="{FF2B5EF4-FFF2-40B4-BE49-F238E27FC236}">
                <a16:creationId xmlns:a16="http://schemas.microsoft.com/office/drawing/2014/main" id="{8042DB9D-AB8C-6B4F-B6A9-D5C0D447BD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0754" y="383311"/>
            <a:ext cx="1418639" cy="828082"/>
          </a:xfrm>
          <a:prstGeom prst="rect">
            <a:avLst/>
          </a:prstGeom>
        </p:spPr>
      </p:pic>
      <p:pic>
        <p:nvPicPr>
          <p:cNvPr id="11264" name="Picture 1126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13BD110-2866-9D49-A266-44E36633AE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215" y="2217215"/>
            <a:ext cx="2270212" cy="3214864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962A8E-190D-7946-A342-6EB55BE8D290}"/>
              </a:ext>
            </a:extLst>
          </p:cNvPr>
          <p:cNvCxnSpPr>
            <a:cxnSpLocks/>
          </p:cNvCxnSpPr>
          <p:nvPr/>
        </p:nvCxnSpPr>
        <p:spPr>
          <a:xfrm>
            <a:off x="4286779" y="2806574"/>
            <a:ext cx="119326" cy="274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42090D-5337-6648-8F96-5E36AF24E0A8}"/>
              </a:ext>
            </a:extLst>
          </p:cNvPr>
          <p:cNvCxnSpPr>
            <a:cxnSpLocks/>
          </p:cNvCxnSpPr>
          <p:nvPr/>
        </p:nvCxnSpPr>
        <p:spPr>
          <a:xfrm flipH="1">
            <a:off x="1846173" y="3594862"/>
            <a:ext cx="663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F783E21-D647-C54F-9D69-2423B11EB06F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6533408" y="1801450"/>
            <a:ext cx="120890" cy="214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7" name="Picture 1127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338F78-2AE0-2546-A2FD-871D452113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9105" y="2382133"/>
            <a:ext cx="1026768" cy="288502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FECBE5-77CF-0544-A0F6-4FC070635836}"/>
              </a:ext>
            </a:extLst>
          </p:cNvPr>
          <p:cNvCxnSpPr>
            <a:cxnSpLocks/>
          </p:cNvCxnSpPr>
          <p:nvPr/>
        </p:nvCxnSpPr>
        <p:spPr>
          <a:xfrm flipH="1" flipV="1">
            <a:off x="4406105" y="2943344"/>
            <a:ext cx="620599" cy="32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FDB467C-C2EE-8944-973D-E24CA0E270EE}"/>
              </a:ext>
            </a:extLst>
          </p:cNvPr>
          <p:cNvCxnSpPr>
            <a:cxnSpLocks/>
          </p:cNvCxnSpPr>
          <p:nvPr/>
        </p:nvCxnSpPr>
        <p:spPr>
          <a:xfrm flipH="1" flipV="1">
            <a:off x="3581704" y="2040036"/>
            <a:ext cx="1254629" cy="182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0FCA0C-796D-F249-A704-98DA30BC0047}"/>
              </a:ext>
            </a:extLst>
          </p:cNvPr>
          <p:cNvCxnSpPr>
            <a:cxnSpLocks/>
          </p:cNvCxnSpPr>
          <p:nvPr/>
        </p:nvCxnSpPr>
        <p:spPr>
          <a:xfrm flipH="1" flipV="1">
            <a:off x="2282652" y="2040036"/>
            <a:ext cx="2598102" cy="157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A10BC98-AFB8-CB43-8697-42641488C9D8}"/>
              </a:ext>
            </a:extLst>
          </p:cNvPr>
          <p:cNvCxnSpPr>
            <a:cxnSpLocks/>
          </p:cNvCxnSpPr>
          <p:nvPr/>
        </p:nvCxnSpPr>
        <p:spPr>
          <a:xfrm flipV="1">
            <a:off x="4935775" y="1211393"/>
            <a:ext cx="271764" cy="390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15835D-F925-4942-B855-7188B88DB28F}"/>
              </a:ext>
            </a:extLst>
          </p:cNvPr>
          <p:cNvCxnSpPr>
            <a:cxnSpLocks/>
          </p:cNvCxnSpPr>
          <p:nvPr/>
        </p:nvCxnSpPr>
        <p:spPr>
          <a:xfrm flipH="1" flipV="1">
            <a:off x="5464223" y="1241560"/>
            <a:ext cx="1129630" cy="270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38129D-B609-2D4F-9D59-6535E56587F4}"/>
              </a:ext>
            </a:extLst>
          </p:cNvPr>
          <p:cNvCxnSpPr>
            <a:cxnSpLocks/>
          </p:cNvCxnSpPr>
          <p:nvPr/>
        </p:nvCxnSpPr>
        <p:spPr>
          <a:xfrm flipV="1">
            <a:off x="5411198" y="1525391"/>
            <a:ext cx="410981" cy="358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93B947C-4CC8-6C42-9048-1C35CEF9BCFC}"/>
              </a:ext>
            </a:extLst>
          </p:cNvPr>
          <p:cNvCxnSpPr>
            <a:cxnSpLocks/>
          </p:cNvCxnSpPr>
          <p:nvPr/>
        </p:nvCxnSpPr>
        <p:spPr>
          <a:xfrm flipV="1">
            <a:off x="5303374" y="2040036"/>
            <a:ext cx="2652298" cy="217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52E6909-1B02-284F-8DB7-08B18075D338}"/>
              </a:ext>
            </a:extLst>
          </p:cNvPr>
          <p:cNvCxnSpPr>
            <a:cxnSpLocks/>
          </p:cNvCxnSpPr>
          <p:nvPr/>
        </p:nvCxnSpPr>
        <p:spPr>
          <a:xfrm>
            <a:off x="5331582" y="2806574"/>
            <a:ext cx="4952160" cy="59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EC5FEDC-ABBD-3C49-86C2-E099974763C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11101" y="4454090"/>
            <a:ext cx="4778025" cy="4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6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492" y="494952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MVP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41075" y="1490118"/>
            <a:ext cx="71879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 and Authentication.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accounts.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Account Settings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Preferences (diet and health labels)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Fridge/pantry ingredients.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Recipe search.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Save recipes.</a:t>
            </a:r>
          </a:p>
          <a:p>
            <a:pPr marL="571500" indent="-571500">
              <a:buFontTx/>
              <a:buChar char="-"/>
            </a:pPr>
            <a:endParaRPr lang="en-US" sz="36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090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72" y="361949"/>
            <a:ext cx="7467060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Nice to have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Search history.</a:t>
            </a:r>
          </a:p>
          <a:p>
            <a:pPr marL="571500" indent="-571500">
              <a:buFontTx/>
              <a:buChar char="-"/>
            </a:pPr>
            <a:r>
              <a:rPr lang="en-US" sz="3200" dirty="0" err="1">
                <a:latin typeface="Lato Black" panose="020F0A02020204030203" pitchFamily="34" charset="77"/>
              </a:rPr>
              <a:t>Oauth</a:t>
            </a:r>
            <a:r>
              <a:rPr lang="en-US" sz="3200" dirty="0">
                <a:latin typeface="Lato Black" panose="020F0A02020204030203" pitchFamily="34" charset="7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of the week on home page.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Collections- Save recipes per collection. (</a:t>
            </a:r>
            <a:r>
              <a:rPr lang="en-US" sz="3200" dirty="0" err="1">
                <a:latin typeface="Lato Black" panose="020F0A02020204030203" pitchFamily="34" charset="77"/>
              </a:rPr>
              <a:t>eg.</a:t>
            </a:r>
            <a:r>
              <a:rPr lang="en-US" sz="3200" dirty="0">
                <a:latin typeface="Lato Black" panose="020F0A02020204030203" pitchFamily="34" charset="77"/>
              </a:rPr>
              <a:t> Breakfast, Chicken dishes </a:t>
            </a:r>
            <a:r>
              <a:rPr lang="en-US" sz="3200" dirty="0" err="1">
                <a:latin typeface="Lato Black" panose="020F0A02020204030203" pitchFamily="34" charset="77"/>
              </a:rPr>
              <a:t>etc</a:t>
            </a:r>
            <a:r>
              <a:rPr lang="en-US" sz="3200" dirty="0">
                <a:latin typeface="Lato Black" panose="020F0A02020204030203" pitchFamily="34" charset="77"/>
              </a:rPr>
              <a:t>).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Rate and review Recipes.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User Profile Advancements .</a:t>
            </a:r>
          </a:p>
        </p:txBody>
      </p:sp>
    </p:spTree>
    <p:extLst>
      <p:ext uri="{BB962C8B-B14F-4D97-AF65-F5344CB8AC3E}">
        <p14:creationId xmlns:p14="http://schemas.microsoft.com/office/powerpoint/2010/main" val="224632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9" y="391390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12352" y="661207"/>
            <a:ext cx="7420469" cy="10341293"/>
          </a:xfrm>
          <a:prstGeom prst="rect">
            <a:avLst/>
          </a:prstGeom>
          <a:noFill/>
        </p:spPr>
        <p:txBody>
          <a:bodyPr wrap="none" numCol="2" rtlCol="0">
            <a:spAutoFit/>
          </a:bodyPr>
          <a:lstStyle/>
          <a:p>
            <a:r>
              <a:rPr lang="en-AU" b="1" dirty="0"/>
              <a:t>Design and Planning</a:t>
            </a:r>
            <a:endParaRPr lang="en-AU" dirty="0"/>
          </a:p>
          <a:p>
            <a:r>
              <a:rPr lang="en-AU" dirty="0"/>
              <a:t>Trello (Planning)</a:t>
            </a:r>
          </a:p>
          <a:p>
            <a:r>
              <a:rPr lang="en-AU" dirty="0"/>
              <a:t>Miro (Wireframing)</a:t>
            </a:r>
          </a:p>
          <a:p>
            <a:r>
              <a:rPr lang="en-AU" dirty="0" err="1"/>
              <a:t>xtensio</a:t>
            </a:r>
            <a:r>
              <a:rPr lang="en-AU" dirty="0"/>
              <a:t> (Personas)</a:t>
            </a:r>
          </a:p>
          <a:p>
            <a:r>
              <a:rPr lang="en-AU" dirty="0"/>
              <a:t>Framer (Prototypes)</a:t>
            </a:r>
          </a:p>
          <a:p>
            <a:r>
              <a:rPr lang="en-AU" dirty="0"/>
              <a:t>Lucid Chart (Diagramming)</a:t>
            </a:r>
          </a:p>
          <a:p>
            <a:r>
              <a:rPr lang="en-AU" dirty="0"/>
              <a:t>Slack (Team Communication)</a:t>
            </a:r>
          </a:p>
          <a:p>
            <a:endParaRPr lang="en-AU" dirty="0"/>
          </a:p>
          <a:p>
            <a:r>
              <a:rPr lang="en-AU" b="1" dirty="0"/>
              <a:t>Frontend</a:t>
            </a:r>
            <a:endParaRPr lang="en-AU" dirty="0"/>
          </a:p>
          <a:p>
            <a:r>
              <a:rPr lang="en-AU" dirty="0"/>
              <a:t>HTML5</a:t>
            </a:r>
          </a:p>
          <a:p>
            <a:r>
              <a:rPr lang="en-AU" dirty="0"/>
              <a:t>CSS3</a:t>
            </a:r>
          </a:p>
          <a:p>
            <a:r>
              <a:rPr lang="en-AU" dirty="0"/>
              <a:t>React JS</a:t>
            </a:r>
          </a:p>
          <a:p>
            <a:r>
              <a:rPr lang="en-AU" dirty="0"/>
              <a:t>JavaScript</a:t>
            </a:r>
          </a:p>
          <a:p>
            <a:r>
              <a:rPr lang="en-AU" dirty="0"/>
              <a:t>JSX</a:t>
            </a:r>
          </a:p>
          <a:p>
            <a:r>
              <a:rPr lang="en-AU" dirty="0"/>
              <a:t>Material-UI </a:t>
            </a:r>
          </a:p>
          <a:p>
            <a:r>
              <a:rPr lang="en-AU" dirty="0" err="1"/>
              <a:t>Axios</a:t>
            </a:r>
            <a:r>
              <a:rPr lang="en-AU" dirty="0"/>
              <a:t> (Http Requests)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Backend</a:t>
            </a:r>
            <a:endParaRPr lang="en-AU" dirty="0"/>
          </a:p>
          <a:p>
            <a:r>
              <a:rPr lang="en-AU" dirty="0" err="1"/>
              <a:t>ExpressJS</a:t>
            </a:r>
            <a:endParaRPr lang="en-AU" dirty="0"/>
          </a:p>
          <a:p>
            <a:r>
              <a:rPr lang="en-AU" dirty="0"/>
              <a:t>Node JS</a:t>
            </a:r>
          </a:p>
          <a:p>
            <a:r>
              <a:rPr lang="en-AU" dirty="0"/>
              <a:t>Passport (Authentication)</a:t>
            </a:r>
          </a:p>
          <a:p>
            <a:r>
              <a:rPr lang="en-AU" dirty="0"/>
              <a:t>Passport-JWT (Json Web Token Auth)</a:t>
            </a:r>
          </a:p>
          <a:p>
            <a:r>
              <a:rPr lang="en-AU" dirty="0"/>
              <a:t>Express Session (Session Tracking)</a:t>
            </a:r>
          </a:p>
          <a:p>
            <a:r>
              <a:rPr lang="en-AU" dirty="0"/>
              <a:t>AWS s3 (profile image Upload)</a:t>
            </a:r>
          </a:p>
          <a:p>
            <a:endParaRPr lang="en-AU" dirty="0"/>
          </a:p>
          <a:p>
            <a:r>
              <a:rPr lang="en-AU" b="1" dirty="0"/>
              <a:t>Database</a:t>
            </a:r>
            <a:endParaRPr lang="en-AU" dirty="0"/>
          </a:p>
          <a:p>
            <a:r>
              <a:rPr lang="en-AU" dirty="0"/>
              <a:t>MongoDB</a:t>
            </a:r>
          </a:p>
          <a:p>
            <a:r>
              <a:rPr lang="en-AU" dirty="0"/>
              <a:t>Mongoose</a:t>
            </a:r>
          </a:p>
          <a:p>
            <a:endParaRPr lang="en-AU" dirty="0"/>
          </a:p>
          <a:p>
            <a:r>
              <a:rPr lang="en-AU" b="1" dirty="0"/>
              <a:t>Testing</a:t>
            </a:r>
            <a:endParaRPr lang="en-AU" dirty="0"/>
          </a:p>
          <a:p>
            <a:r>
              <a:rPr lang="en-AU" dirty="0"/>
              <a:t>Cypress- Front-end</a:t>
            </a:r>
          </a:p>
          <a:p>
            <a:r>
              <a:rPr lang="en-AU" dirty="0" err="1"/>
              <a:t>Supertest</a:t>
            </a:r>
            <a:r>
              <a:rPr lang="en-AU" dirty="0"/>
              <a:t>- (Server Testing)</a:t>
            </a:r>
          </a:p>
          <a:p>
            <a:r>
              <a:rPr lang="en-AU" dirty="0" err="1"/>
              <a:t>SuperAgent</a:t>
            </a:r>
            <a:r>
              <a:rPr lang="en-AU" dirty="0"/>
              <a:t> (Server Testing)</a:t>
            </a:r>
          </a:p>
          <a:p>
            <a:r>
              <a:rPr lang="en-AU" dirty="0"/>
              <a:t>Mocha- (Testing Framework)</a:t>
            </a:r>
          </a:p>
          <a:p>
            <a:endParaRPr lang="en-AU" dirty="0"/>
          </a:p>
          <a:p>
            <a:r>
              <a:rPr lang="en-AU" b="1" dirty="0"/>
              <a:t>Other</a:t>
            </a:r>
            <a:endParaRPr lang="en-AU" dirty="0"/>
          </a:p>
          <a:p>
            <a:r>
              <a:rPr lang="en-AU" dirty="0" err="1"/>
              <a:t>Spoonacular</a:t>
            </a:r>
            <a:r>
              <a:rPr lang="en-AU" dirty="0"/>
              <a:t> API for Recipes</a:t>
            </a:r>
          </a:p>
          <a:p>
            <a:r>
              <a:rPr lang="en-AU" dirty="0"/>
              <a:t>Heroku - (Deployment Server)</a:t>
            </a:r>
          </a:p>
          <a:p>
            <a:r>
              <a:rPr lang="en-AU" dirty="0"/>
              <a:t>Netlify- (Deployment Client)</a:t>
            </a:r>
          </a:p>
          <a:p>
            <a:endParaRPr lang="en-AU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2512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756</Words>
  <Application>Microsoft Macintosh PowerPoint</Application>
  <PresentationFormat>Widescreen</PresentationFormat>
  <Paragraphs>164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Lato Black</vt:lpstr>
      <vt:lpstr>Paytone One</vt:lpstr>
      <vt:lpstr>Office Theme</vt:lpstr>
      <vt:lpstr> FridgeMate      </vt:lpstr>
      <vt:lpstr>What:</vt:lpstr>
      <vt:lpstr>Who:</vt:lpstr>
      <vt:lpstr>Who:</vt:lpstr>
      <vt:lpstr>What:</vt:lpstr>
      <vt:lpstr>PowerPoint Presentation</vt:lpstr>
      <vt:lpstr>MVP Features:</vt:lpstr>
      <vt:lpstr>Nice to have Features:</vt:lpstr>
      <vt:lpstr>How:</vt:lpstr>
      <vt:lpstr>How:</vt:lpstr>
      <vt:lpstr>How:</vt:lpstr>
      <vt:lpstr>When: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FridgeMate      </dc:title>
  <dc:creator>Leanne Druhan</dc:creator>
  <cp:lastModifiedBy>Leanne Druhan</cp:lastModifiedBy>
  <cp:revision>13</cp:revision>
  <dcterms:created xsi:type="dcterms:W3CDTF">2020-12-06T03:39:01Z</dcterms:created>
  <dcterms:modified xsi:type="dcterms:W3CDTF">2020-12-08T23:46:21Z</dcterms:modified>
</cp:coreProperties>
</file>